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639" r:id="rId2"/>
    <p:sldId id="537" r:id="rId3"/>
    <p:sldId id="640" r:id="rId4"/>
    <p:sldId id="595" r:id="rId5"/>
    <p:sldId id="609" r:id="rId6"/>
    <p:sldId id="598" r:id="rId7"/>
    <p:sldId id="641" r:id="rId8"/>
    <p:sldId id="596" r:id="rId9"/>
    <p:sldId id="582" r:id="rId10"/>
  </p:sldIdLst>
  <p:sldSz cx="12195175" cy="6859588"/>
  <p:notesSz cx="6858000" cy="9144000"/>
  <p:embeddedFontLst>
    <p:embeddedFont>
      <p:font typeface="字魂59号-创粗黑" panose="00000500000000000000" charset="-122"/>
      <p:regular r:id="rId13"/>
    </p:embeddedFont>
    <p:embeddedFont>
      <p:font typeface="Rockwell" panose="02060603020205020403" pitchFamily="18" charset="0"/>
      <p:regular r:id="rId14"/>
      <p:bold r:id="rId15"/>
      <p:italic r:id="rId16"/>
      <p:boldItalic r:id="rId17"/>
    </p:embeddedFont>
    <p:embeddedFont>
      <p:font typeface="나눔고딕" pitchFamily="2" charset="-127"/>
      <p:regular r:id="rId18"/>
      <p:bold r:id="rId19"/>
    </p:embeddedFont>
    <p:embeddedFont>
      <p:font typeface="나눔고딕" pitchFamily="2" charset="-127"/>
      <p:regular r:id="rId18"/>
      <p:bold r:id="rId19"/>
    </p:embeddedFont>
  </p:embeddedFontLst>
  <p:custDataLst>
    <p:tags r:id="rId20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1pPr>
    <a:lvl2pPr marL="544357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2pPr>
    <a:lvl3pPr marL="108871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3pPr>
    <a:lvl4pPr marL="1633071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4pPr>
    <a:lvl5pPr marL="2177427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5pPr>
    <a:lvl6pPr marL="2721785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6pPr>
    <a:lvl7pPr marL="3266142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7pPr>
    <a:lvl8pPr marL="3810498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8pPr>
    <a:lvl9pPr marL="4354855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orient="horz" pos="336">
          <p15:clr>
            <a:srgbClr val="A4A3A4"/>
          </p15:clr>
        </p15:guide>
        <p15:guide id="3" orient="horz" pos="3984">
          <p15:clr>
            <a:srgbClr val="A4A3A4"/>
          </p15:clr>
        </p15:guide>
        <p15:guide id="4" pos="3841">
          <p15:clr>
            <a:srgbClr val="A4A3A4"/>
          </p15:clr>
        </p15:guide>
        <p15:guide id="5" pos="433">
          <p15:clr>
            <a:srgbClr val="A4A3A4"/>
          </p15:clr>
        </p15:guide>
        <p15:guide id="6" pos="724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17" autoAdjust="0"/>
    <p:restoredTop sz="94703" autoAdjust="0"/>
  </p:normalViewPr>
  <p:slideViewPr>
    <p:cSldViewPr>
      <p:cViewPr varScale="1">
        <p:scale>
          <a:sx n="104" d="100"/>
          <a:sy n="104" d="100"/>
        </p:scale>
        <p:origin x="510" y="114"/>
      </p:cViewPr>
      <p:guideLst>
        <p:guide orient="horz" pos="2161"/>
        <p:guide orient="horz" pos="336"/>
        <p:guide orient="horz" pos="3984"/>
        <p:guide pos="3841"/>
        <p:guide pos="433"/>
        <p:guide pos="72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972"/>
    </p:cViewPr>
  </p:sorterViewPr>
  <p:notesViewPr>
    <p:cSldViewPr>
      <p:cViewPr varScale="1">
        <p:scale>
          <a:sx n="62" d="100"/>
          <a:sy n="62" d="100"/>
        </p:scale>
        <p:origin x="-2676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F79B9-B306-4393-BDEE-A582750E71C3}" type="datetimeFigureOut">
              <a:rPr lang="zh-CN" altLang="en-US" smtClean="0"/>
              <a:t>2024/8/2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AE7E33-F89F-41F1-924F-2B2BBDA1E0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694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/>
              </a:defRPr>
            </a:lvl1pPr>
          </a:lstStyle>
          <a:p>
            <a:endParaRPr lang="en-US" altLang="zh-CN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/>
              </a:defRPr>
            </a:lvl1pPr>
          </a:lstStyle>
          <a:p>
            <a:endParaRPr lang="en-US" altLang="zh-CN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/>
              </a:defRPr>
            </a:lvl1pPr>
          </a:lstStyle>
          <a:p>
            <a:endParaRPr lang="en-US" altLang="zh-CN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/>
              </a:defRPr>
            </a:lvl1pPr>
          </a:lstStyle>
          <a:p>
            <a:fld id="{F9743CD7-97CD-4F57-B351-69A253B17F80}" type="slidenum">
              <a:rPr lang="en-US" altLang="zh-CN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981282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/>
        <a:ea typeface="宋体" charset="-122"/>
        <a:cs typeface="+mn-cs"/>
      </a:defRPr>
    </a:lvl1pPr>
    <a:lvl2pPr marL="544357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/>
        <a:ea typeface="宋体" charset="-122"/>
        <a:cs typeface="+mn-cs"/>
      </a:defRPr>
    </a:lvl2pPr>
    <a:lvl3pPr marL="1088714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/>
        <a:ea typeface="宋体" charset="-122"/>
        <a:cs typeface="+mn-cs"/>
      </a:defRPr>
    </a:lvl3pPr>
    <a:lvl4pPr marL="1633071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/>
        <a:ea typeface="宋体" charset="-122"/>
        <a:cs typeface="+mn-cs"/>
      </a:defRPr>
    </a:lvl4pPr>
    <a:lvl5pPr marL="2177427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/>
        <a:ea typeface="宋体" charset="-122"/>
        <a:cs typeface="+mn-cs"/>
      </a:defRPr>
    </a:lvl5pPr>
    <a:lvl6pPr marL="2721785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142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498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855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0044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9609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44397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91347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84602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59728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30612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52964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DB4961-5944-45E4-859B-0226209DDE1C}" type="slidenum">
              <a:rPr lang="en-US" altLang="zh-CN"/>
              <a:t>9</a:t>
            </a:fld>
            <a:endParaRPr lang="en-US" altLang="zh-CN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1867587" y="1719794"/>
            <a:ext cx="8460000" cy="3420000"/>
          </a:xfrm>
          <a:prstGeom prst="rect">
            <a:avLst/>
          </a:prstGeom>
          <a:solidFill>
            <a:srgbClr val="F5F5F5"/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19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60" y="273114"/>
            <a:ext cx="4012129" cy="1162319"/>
          </a:xfrm>
        </p:spPr>
        <p:txBody>
          <a:bodyPr anchor="t">
            <a:normAutofit/>
          </a:bodyPr>
          <a:lstStyle>
            <a:lvl1pPr algn="l">
              <a:defRPr sz="2400" b="1"/>
            </a:lvl1pPr>
          </a:lstStyle>
          <a:p>
            <a:r>
              <a:rPr lang="ko-KO" altLang="ko-KO" sz="12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5" y="273114"/>
            <a:ext cx="6817442" cy="5854468"/>
          </a:xfrm>
        </p:spPr>
        <p:txBody>
          <a:bodyPr>
            <a:normAutofit/>
          </a:bodyPr>
          <a:lstStyle>
            <a:lvl1pPr>
              <a:defRPr sz="3800"/>
            </a:lvl1pPr>
            <a:lvl2pPr>
              <a:defRPr sz="34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O" altLang="ko-KO" sz="1900">
                <a:latin typeface="NanumGothic"/>
                <a:ea typeface="NanumGothic"/>
              </a:rPr>
              <a:t>마스터 텍스트 스타일을 편집하려면 여기를 클릭하세요.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60" y="1435433"/>
            <a:ext cx="4012129" cy="469215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544357" indent="0">
              <a:buNone/>
              <a:defRPr sz="1400"/>
            </a:lvl2pPr>
            <a:lvl3pPr marL="1088714" indent="0">
              <a:buNone/>
              <a:defRPr sz="1200"/>
            </a:lvl3pPr>
            <a:lvl4pPr marL="1633071" indent="0">
              <a:buNone/>
              <a:defRPr sz="1100"/>
            </a:lvl4pPr>
            <a:lvl5pPr marL="2177427" indent="0">
              <a:buNone/>
              <a:defRPr sz="1100"/>
            </a:lvl5pPr>
            <a:lvl6pPr marL="2721785" indent="0">
              <a:buNone/>
              <a:defRPr sz="1100"/>
            </a:lvl6pPr>
            <a:lvl7pPr marL="3266142" indent="0">
              <a:buNone/>
              <a:defRPr sz="1100"/>
            </a:lvl7pPr>
            <a:lvl8pPr marL="3810498" indent="0">
              <a:buNone/>
              <a:defRPr sz="1100"/>
            </a:lvl8pPr>
            <a:lvl9pPr marL="4354855" indent="0">
              <a:buNone/>
              <a:defRPr sz="1100"/>
            </a:lvl9pPr>
          </a:lstStyle>
          <a:p>
            <a:pPr lvl="0"/>
            <a:r>
              <a:rPr lang="ko-KO" altLang="ko-KO" sz="800">
                <a:latin typeface="NanumGothic"/>
                <a:ea typeface="NanumGothic"/>
              </a:rPr>
              <a:t>마스터 텍스트 스타일을 편집하려면 여기를 클릭하세요.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F8BEC569-D044-472C-A2F2-BA37D28F2E82}" type="slidenum">
              <a:rPr lang="ko-KO" altLang="ko-KO">
                <a:latin typeface="NanumGothic"/>
                <a:ea typeface="NanumGothi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9945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1712"/>
            <a:ext cx="7317105" cy="566869"/>
          </a:xfrm>
        </p:spPr>
        <p:txBody>
          <a:bodyPr anchor="t">
            <a:normAutofit/>
          </a:bodyPr>
          <a:lstStyle>
            <a:lvl1pPr algn="l">
              <a:defRPr sz="2400" b="1"/>
            </a:lvl1pPr>
          </a:lstStyle>
          <a:p>
            <a:r>
              <a:rPr lang="ko-KO" altLang="ko-KO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917"/>
            <a:ext cx="7317105" cy="4115753"/>
          </a:xfrm>
        </p:spPr>
        <p:txBody>
          <a:bodyPr/>
          <a:lstStyle>
            <a:lvl1pPr marL="0" indent="0">
              <a:buNone/>
              <a:defRPr sz="3800"/>
            </a:lvl1pPr>
            <a:lvl2pPr marL="544357" indent="0">
              <a:buNone/>
              <a:defRPr sz="3400"/>
            </a:lvl2pPr>
            <a:lvl3pPr marL="1088714" indent="0">
              <a:buNone/>
              <a:defRPr sz="2900"/>
            </a:lvl3pPr>
            <a:lvl4pPr marL="1633071" indent="0">
              <a:buNone/>
              <a:defRPr sz="2400"/>
            </a:lvl4pPr>
            <a:lvl5pPr marL="2177427" indent="0">
              <a:buNone/>
              <a:defRPr sz="2400"/>
            </a:lvl5pPr>
            <a:lvl6pPr marL="2721785" indent="0">
              <a:buNone/>
              <a:defRPr sz="2400"/>
            </a:lvl6pPr>
            <a:lvl7pPr marL="3266142" indent="0">
              <a:buNone/>
              <a:defRPr sz="2400"/>
            </a:lvl7pPr>
            <a:lvl8pPr marL="3810498" indent="0">
              <a:buNone/>
              <a:defRPr sz="2400"/>
            </a:lvl8pPr>
            <a:lvl9pPr marL="4354855" indent="0">
              <a:buNone/>
              <a:defRPr sz="24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8582"/>
            <a:ext cx="7317105" cy="80504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544357" indent="0">
              <a:buNone/>
              <a:defRPr sz="1400"/>
            </a:lvl2pPr>
            <a:lvl3pPr marL="1088714" indent="0">
              <a:buNone/>
              <a:defRPr sz="1200"/>
            </a:lvl3pPr>
            <a:lvl4pPr marL="1633071" indent="0">
              <a:buNone/>
              <a:defRPr sz="1100"/>
            </a:lvl4pPr>
            <a:lvl5pPr marL="2177427" indent="0">
              <a:buNone/>
              <a:defRPr sz="1100"/>
            </a:lvl5pPr>
            <a:lvl6pPr marL="2721785" indent="0">
              <a:buNone/>
              <a:defRPr sz="1100"/>
            </a:lvl6pPr>
            <a:lvl7pPr marL="3266142" indent="0">
              <a:buNone/>
              <a:defRPr sz="1100"/>
            </a:lvl7pPr>
            <a:lvl8pPr marL="3810498" indent="0">
              <a:buNone/>
              <a:defRPr sz="1100"/>
            </a:lvl8pPr>
            <a:lvl9pPr marL="4354855" indent="0">
              <a:buNone/>
              <a:defRPr sz="1100"/>
            </a:lvl9pPr>
          </a:lstStyle>
          <a:p>
            <a:pPr lvl="0"/>
            <a:r>
              <a:rPr lang="ko-KO" altLang="ko-KO" sz="800">
                <a:latin typeface="NanumGothic"/>
                <a:ea typeface="NanumGothic"/>
              </a:rPr>
              <a:t>마스터 텍스트 스타일을 편집하려면 여기를 클릭하세요.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853AE886-EFA1-4CF3-9226-1AC44F41EA8B}" type="slidenum">
              <a:rPr lang="ko-KO" altLang="ko-KO">
                <a:latin typeface="NanumGothic"/>
                <a:ea typeface="NanumGothi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14718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9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vert">
            <a:normAutofit/>
          </a:bodyPr>
          <a:lstStyle/>
          <a:p>
            <a:pPr lvl="0"/>
            <a:r>
              <a:rPr lang="ko-KO" altLang="ko-KO" sz="2600">
                <a:latin typeface="NanumGothic"/>
                <a:ea typeface="NanumGothic"/>
              </a:rPr>
              <a:t>마스터 텍스트 스타일을 편집하려면 여기를 클릭하세요.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4713DEBC-6A62-4123-98C2-AEEE7EE20F0B}" type="slidenum">
              <a:rPr lang="ko-KO" altLang="ko-KO">
                <a:latin typeface="NanumGothic"/>
                <a:ea typeface="NanumGothi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147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1502" y="274703"/>
            <a:ext cx="2743914" cy="5852880"/>
          </a:xfrm>
        </p:spPr>
        <p:txBody>
          <a:bodyPr vert="vert"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759" y="274703"/>
            <a:ext cx="8028490" cy="5852880"/>
          </a:xfrm>
        </p:spPr>
        <p:txBody>
          <a:bodyPr vert="vert">
            <a:normAutofit/>
          </a:bodyPr>
          <a:lstStyle/>
          <a:p>
            <a:pPr lvl="0"/>
            <a:r>
              <a:rPr lang="ko-KO" altLang="ko-KO" sz="3400">
                <a:latin typeface="NanumGothic"/>
                <a:ea typeface="NanumGothic"/>
              </a:rPr>
              <a:t>마스터 텍스트 스타일을 편집하려면 여기를 클릭하세요.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7941277D-9524-42B7-AE1B-6471F281CBE7}" type="slidenum">
              <a:rPr lang="ko-KO" altLang="ko-KO">
                <a:latin typeface="NanumGothic"/>
                <a:ea typeface="NanumGothi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4376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 userDrawn="1"/>
        </p:nvSpPr>
        <p:spPr>
          <a:xfrm>
            <a:off x="1588" y="612000"/>
            <a:ext cx="12199937" cy="5760000"/>
          </a:xfrm>
          <a:prstGeom prst="rect">
            <a:avLst/>
          </a:prstGeom>
          <a:solidFill>
            <a:srgbClr val="F5F5F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581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1867587" y="1719794"/>
            <a:ext cx="8460000" cy="3420000"/>
          </a:xfrm>
          <a:prstGeom prst="rect">
            <a:avLst/>
          </a:prstGeom>
          <a:solidFill>
            <a:srgbClr val="F5F5F5"/>
          </a:soli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83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图文框 16"/>
          <p:cNvSpPr/>
          <p:nvPr userDrawn="1"/>
        </p:nvSpPr>
        <p:spPr>
          <a:xfrm flipV="1">
            <a:off x="0" y="189794"/>
            <a:ext cx="12196800" cy="6480000"/>
          </a:xfrm>
          <a:prstGeom prst="rect">
            <a:avLst/>
          </a:prstGeom>
          <a:solidFill>
            <a:srgbClr val="F5F5F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297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文框 16"/>
          <p:cNvSpPr/>
          <p:nvPr userDrawn="1"/>
        </p:nvSpPr>
        <p:spPr>
          <a:xfrm flipV="1">
            <a:off x="0" y="189794"/>
            <a:ext cx="12196800" cy="6480000"/>
          </a:xfrm>
          <a:prstGeom prst="rect">
            <a:avLst/>
          </a:prstGeom>
          <a:solidFill>
            <a:srgbClr val="F5F5F5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12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9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D0A27C80-5FD3-4361-BB31-75FBA1966619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550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9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758" y="1600571"/>
            <a:ext cx="5386202" cy="4527011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O" altLang="ko-KO" sz="3000">
                <a:latin typeface="NanumGothic"/>
                <a:ea typeface="NanumGothic"/>
              </a:rPr>
              <a:t>마스터 텍스트 스타일을 편집하려면 여기를 클릭하세요.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9215" y="1600571"/>
            <a:ext cx="5386202" cy="4527011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O" altLang="ko-KO" sz="3000">
                <a:latin typeface="NanumGothic"/>
                <a:ea typeface="NanumGothic"/>
              </a:rPr>
              <a:t>마스터 텍스트 스타일을 편집하려면 여기를 클릭하세요.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1EA406FD-032E-4C58-95B5-1848DA22B9BA}" type="slidenum">
              <a:rPr lang="ko-KO" altLang="ko-KO">
                <a:latin typeface="NanumGothic"/>
                <a:ea typeface="NanumGothi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5892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ko-KO" altLang="ko-KO" sz="39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469"/>
            <a:ext cx="5388320" cy="639910"/>
          </a:xfrm>
        </p:spPr>
        <p:txBody>
          <a:bodyPr anchor="t">
            <a:normAutofit lnSpcReduction="20000"/>
          </a:bodyPr>
          <a:lstStyle>
            <a:lvl1pPr marL="0" indent="0">
              <a:buNone/>
              <a:defRPr sz="2900" b="1"/>
            </a:lvl1pPr>
            <a:lvl2pPr marL="544357" indent="0">
              <a:buNone/>
              <a:defRPr sz="2400" b="1"/>
            </a:lvl2pPr>
            <a:lvl3pPr marL="1088714" indent="0">
              <a:buNone/>
              <a:defRPr sz="2100" b="1"/>
            </a:lvl3pPr>
            <a:lvl4pPr marL="1633071" indent="0">
              <a:buNone/>
              <a:defRPr sz="1900" b="1"/>
            </a:lvl4pPr>
            <a:lvl5pPr marL="2177427" indent="0">
              <a:buNone/>
              <a:defRPr sz="1900" b="1"/>
            </a:lvl5pPr>
            <a:lvl6pPr marL="2721785" indent="0">
              <a:buNone/>
              <a:defRPr sz="1900" b="1"/>
            </a:lvl6pPr>
            <a:lvl7pPr marL="3266142" indent="0">
              <a:buNone/>
              <a:defRPr sz="1900" b="1"/>
            </a:lvl7pPr>
            <a:lvl8pPr marL="3810498" indent="0">
              <a:buNone/>
              <a:defRPr sz="1900" b="1"/>
            </a:lvl8pPr>
            <a:lvl9pPr marL="4354855" indent="0">
              <a:buNone/>
              <a:defRPr sz="1900" b="1"/>
            </a:lvl9pPr>
          </a:lstStyle>
          <a:p>
            <a:pPr lvl="0"/>
            <a:r>
              <a:rPr lang="ko-KO" altLang="ko-KO" sz="1900">
                <a:latin typeface="NanumGothic"/>
                <a:ea typeface="NanumGothic"/>
              </a:rPr>
              <a:t>마스터 텍스트 스타일을 편집하려면 여기를 클릭하세요.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5378"/>
            <a:ext cx="5388320" cy="3952203"/>
          </a:xfrm>
        </p:spPr>
        <p:txBody>
          <a:bodyPr>
            <a:normAutofit/>
          </a:bodyPr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ko-KO" altLang="ko-KO" sz="1400">
                <a:latin typeface="NanumGothic"/>
                <a:ea typeface="NanumGothic"/>
              </a:rPr>
              <a:t>마스터 텍스트 스타일을 편집하려면 여기를 클릭하세요.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469"/>
            <a:ext cx="5390436" cy="639910"/>
          </a:xfrm>
        </p:spPr>
        <p:txBody>
          <a:bodyPr anchor="t">
            <a:normAutofit lnSpcReduction="20000"/>
          </a:bodyPr>
          <a:lstStyle>
            <a:lvl1pPr marL="0" indent="0">
              <a:buNone/>
              <a:defRPr sz="2900" b="1"/>
            </a:lvl1pPr>
            <a:lvl2pPr marL="544357" indent="0">
              <a:buNone/>
              <a:defRPr sz="2400" b="1"/>
            </a:lvl2pPr>
            <a:lvl3pPr marL="1088714" indent="0">
              <a:buNone/>
              <a:defRPr sz="2100" b="1"/>
            </a:lvl3pPr>
            <a:lvl4pPr marL="1633071" indent="0">
              <a:buNone/>
              <a:defRPr sz="1900" b="1"/>
            </a:lvl4pPr>
            <a:lvl5pPr marL="2177427" indent="0">
              <a:buNone/>
              <a:defRPr sz="1900" b="1"/>
            </a:lvl5pPr>
            <a:lvl6pPr marL="2721785" indent="0">
              <a:buNone/>
              <a:defRPr sz="1900" b="1"/>
            </a:lvl6pPr>
            <a:lvl7pPr marL="3266142" indent="0">
              <a:buNone/>
              <a:defRPr sz="1900" b="1"/>
            </a:lvl7pPr>
            <a:lvl8pPr marL="3810498" indent="0">
              <a:buNone/>
              <a:defRPr sz="1900" b="1"/>
            </a:lvl8pPr>
            <a:lvl9pPr marL="4354855" indent="0">
              <a:buNone/>
              <a:defRPr sz="1900" b="1"/>
            </a:lvl9pPr>
          </a:lstStyle>
          <a:p>
            <a:pPr lvl="0"/>
            <a:r>
              <a:rPr lang="ko-KO" altLang="ko-KO" sz="1900">
                <a:latin typeface="NanumGothic"/>
                <a:ea typeface="NanumGothic"/>
              </a:rPr>
              <a:t>마스터 텍스트 스타일을 편집하려면 여기를 클릭하세요.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5378"/>
            <a:ext cx="5390436" cy="3952203"/>
          </a:xfrm>
        </p:spPr>
        <p:txBody>
          <a:bodyPr>
            <a:normAutofit/>
          </a:bodyPr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ko-KO" altLang="ko-KO" sz="1400">
                <a:latin typeface="NanumGothic"/>
                <a:ea typeface="NanumGothic"/>
              </a:rPr>
              <a:t>마스터 텍스트 스타일을 편집하려면 여기를 클릭하세요.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A3837FDC-5057-4295-9D29-1F1664A2B3DF}" type="slidenum">
              <a:rPr lang="ko-KO" altLang="ko-KO">
                <a:latin typeface="NanumGothic"/>
                <a:ea typeface="NanumGothi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6772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9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3C1A274E-B122-4DCB-ACB9-9C2AF45C2A36}" type="slidenum">
              <a:rPr lang="ko-KO" altLang="ko-KO">
                <a:latin typeface="NanumGothic"/>
                <a:ea typeface="NanumGothi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1249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760" y="274703"/>
            <a:ext cx="10975657" cy="1143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ko-KO" altLang="ko-KO" sz="3600">
                <a:latin typeface="NanumGothic"/>
                <a:ea typeface="NanumGothic"/>
              </a:rPr>
              <a:t>마스터 제목 스타일을 편집하려면 여기를 클릭하세요.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760" y="1600571"/>
            <a:ext cx="10975657" cy="4527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ko-KO" altLang="ko-KO" sz="1900">
                <a:latin typeface="NanumGothic"/>
                <a:ea typeface="NanumGothic"/>
              </a:rPr>
              <a:t>마스터 텍스트 스타일을 편집하려면 여기를 클릭하세요.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758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</a:bodyPr>
          <a:lstStyle>
            <a:lvl1pPr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6685" y="6246671"/>
            <a:ext cx="3861806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</a:bodyPr>
          <a:lstStyle>
            <a:lvl1pPr algn="ctr"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9876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  <a:normAutofit/>
          </a:bodyPr>
          <a:lstStyle>
            <a:lvl1pPr algn="r">
              <a:defRPr sz="1600">
                <a:latin typeface="+mn-lt"/>
              </a:defRPr>
            </a:lvl1pPr>
          </a:lstStyle>
          <a:p>
            <a:fld id="{D0A27C80-5FD3-4361-BB31-75FBA1966619}" type="slidenum">
              <a:rPr lang="ko-KO" altLang="ko-KO">
                <a:latin typeface="NanumGothic"/>
                <a:ea typeface="NanumGothic"/>
              </a:r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1" r:id="rId2"/>
    <p:sldLayoutId id="2147483694" r:id="rId3"/>
    <p:sldLayoutId id="2147483683" r:id="rId4"/>
    <p:sldLayoutId id="2147483696" r:id="rId5"/>
    <p:sldLayoutId id="2147483695" r:id="rId6"/>
    <p:sldLayoutId id="2147483652" r:id="rId7"/>
    <p:sldLayoutId id="2147483653" r:id="rId8"/>
    <p:sldLayoutId id="2147483654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  <p:txStyles>
    <p:titleStyle>
      <a:lvl1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5pPr>
      <a:lvl6pPr marL="544357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6pPr>
      <a:lvl7pPr marL="1088714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7pPr>
      <a:lvl8pPr marL="1633071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8pPr>
      <a:lvl9pPr marL="2177427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9pPr>
    </p:titleStyle>
    <p:bodyStyle>
      <a:lvl1pPr marL="408267" indent="-408267" algn="l" rtl="0" fontAlgn="base">
        <a:spcBef>
          <a:spcPct val="20000"/>
        </a:spcBef>
        <a:spcAft>
          <a:spcPct val="0"/>
        </a:spcAft>
        <a:buChar char="•"/>
        <a:defRPr sz="3800">
          <a:solidFill>
            <a:schemeClr val="tx1"/>
          </a:solidFill>
          <a:latin typeface="+mn-lt"/>
          <a:ea typeface="+mn-ea"/>
          <a:cs typeface="+mn-cs"/>
        </a:defRPr>
      </a:lvl1pPr>
      <a:lvl2pPr marL="884580" indent="-340223" algn="l" rtl="0" fontAlgn="base">
        <a:spcBef>
          <a:spcPct val="20000"/>
        </a:spcBef>
        <a:spcAft>
          <a:spcPct val="0"/>
        </a:spcAft>
        <a:buChar char="–"/>
        <a:defRPr sz="3400">
          <a:solidFill>
            <a:schemeClr val="tx1"/>
          </a:solidFill>
          <a:latin typeface="+mn-lt"/>
          <a:ea typeface="+mn-ea"/>
        </a:defRPr>
      </a:lvl2pPr>
      <a:lvl3pPr marL="1360893" indent="-272178" algn="l" rtl="0" fontAlgn="base">
        <a:spcBef>
          <a:spcPct val="20000"/>
        </a:spcBef>
        <a:spcAft>
          <a:spcPct val="0"/>
        </a:spcAft>
        <a:buChar char="•"/>
        <a:defRPr sz="2900">
          <a:solidFill>
            <a:schemeClr val="tx1"/>
          </a:solidFill>
          <a:latin typeface="+mn-lt"/>
          <a:ea typeface="+mn-ea"/>
        </a:defRPr>
      </a:lvl3pPr>
      <a:lvl4pPr marL="1905249" indent="-272178" algn="l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4pPr>
      <a:lvl5pPr marL="2449606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5pPr>
      <a:lvl6pPr marL="2993963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3538320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4082677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4627034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357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714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3071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427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785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6142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498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855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企业商务轻松年会颁奖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836613" y="3412"/>
            <a:ext cx="609600" cy="60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0BB67F-E604-693F-EDAE-B49EA045BEA2}"/>
              </a:ext>
            </a:extLst>
          </p:cNvPr>
          <p:cNvSpPr txBox="1"/>
          <p:nvPr/>
        </p:nvSpPr>
        <p:spPr>
          <a:xfrm>
            <a:off x="4947977" y="1753394"/>
            <a:ext cx="2299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latin typeface="나눔고딕" pitchFamily="2" charset="-127"/>
                <a:ea typeface="나눔고딕" pitchFamily="2" charset="-127"/>
              </a:rPr>
              <a:t>Team 2</a:t>
            </a:r>
            <a:endParaRPr lang="ko-KR" altLang="en-US" sz="4800" b="1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5F36BE-8FB8-9B0E-C742-8A199ADCA8A7}"/>
              </a:ext>
            </a:extLst>
          </p:cNvPr>
          <p:cNvSpPr txBox="1"/>
          <p:nvPr/>
        </p:nvSpPr>
        <p:spPr>
          <a:xfrm>
            <a:off x="3722576" y="2829629"/>
            <a:ext cx="47500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atin typeface="나눔고딕" pitchFamily="2" charset="-127"/>
                <a:ea typeface="나눔고딕" pitchFamily="2" charset="-127"/>
              </a:rPr>
              <a:t>팀장 </a:t>
            </a:r>
            <a:r>
              <a:rPr lang="en-US" altLang="ko-KR" sz="2400" dirty="0">
                <a:latin typeface="나눔고딕" pitchFamily="2" charset="-127"/>
                <a:ea typeface="나눔고딕" pitchFamily="2" charset="-127"/>
              </a:rPr>
              <a:t>: </a:t>
            </a:r>
            <a:r>
              <a:rPr lang="ko-KR" altLang="en-US" sz="2400" dirty="0">
                <a:latin typeface="나눔고딕" pitchFamily="2" charset="-127"/>
                <a:ea typeface="나눔고딕" pitchFamily="2" charset="-127"/>
              </a:rPr>
              <a:t>김준석</a:t>
            </a:r>
            <a:endParaRPr lang="en-US" altLang="ko-KR" sz="2400" dirty="0">
              <a:latin typeface="나눔고딕" pitchFamily="2" charset="-127"/>
              <a:ea typeface="나눔고딕" pitchFamily="2" charset="-127"/>
            </a:endParaRPr>
          </a:p>
          <a:p>
            <a:pPr algn="ctr"/>
            <a:endParaRPr lang="en-US" altLang="ko-KR" sz="2400" dirty="0">
              <a:latin typeface="나눔고딕" pitchFamily="2" charset="-127"/>
              <a:ea typeface="나눔고딕" pitchFamily="2" charset="-127"/>
            </a:endParaRPr>
          </a:p>
          <a:p>
            <a:pPr algn="ctr"/>
            <a:r>
              <a:rPr lang="ko-KR" altLang="en-US" sz="2400" dirty="0">
                <a:latin typeface="나눔고딕" pitchFamily="2" charset="-127"/>
                <a:ea typeface="나눔고딕" pitchFamily="2" charset="-127"/>
              </a:rPr>
              <a:t>팀원 </a:t>
            </a:r>
            <a:r>
              <a:rPr lang="en-US" altLang="ko-KR" sz="2400" dirty="0">
                <a:latin typeface="나눔고딕" pitchFamily="2" charset="-127"/>
                <a:ea typeface="나눔고딕" pitchFamily="2" charset="-127"/>
              </a:rPr>
              <a:t>: </a:t>
            </a:r>
            <a:r>
              <a:rPr lang="ko-KR" altLang="en-US" sz="2400" dirty="0">
                <a:latin typeface="나눔고딕" pitchFamily="2" charset="-127"/>
                <a:ea typeface="나눔고딕" pitchFamily="2" charset="-127"/>
              </a:rPr>
              <a:t>박준용 </a:t>
            </a:r>
            <a:r>
              <a:rPr lang="ko-KR" altLang="en-US" sz="2400" dirty="0" err="1">
                <a:latin typeface="나눔고딕" pitchFamily="2" charset="-127"/>
                <a:ea typeface="나눔고딕" pitchFamily="2" charset="-127"/>
              </a:rPr>
              <a:t>원충희</a:t>
            </a:r>
            <a:r>
              <a:rPr lang="ko-KR" altLang="en-US" sz="2400" dirty="0"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2400" dirty="0" err="1">
                <a:latin typeface="나눔고딕" pitchFamily="2" charset="-127"/>
                <a:ea typeface="나눔고딕" pitchFamily="2" charset="-127"/>
              </a:rPr>
              <a:t>이시훈</a:t>
            </a:r>
            <a:r>
              <a:rPr lang="ko-KR" altLang="en-US" sz="2400" dirty="0"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2400" dirty="0" err="1">
                <a:latin typeface="나눔고딕" pitchFamily="2" charset="-127"/>
                <a:ea typeface="나눔고딕" pitchFamily="2" charset="-127"/>
              </a:rPr>
              <a:t>최사랑</a:t>
            </a:r>
            <a:endParaRPr lang="ko-KR" altLang="en-US" sz="2400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F250ED-A3EB-13AC-8469-14730FEA878B}"/>
              </a:ext>
            </a:extLst>
          </p:cNvPr>
          <p:cNvSpPr txBox="1"/>
          <p:nvPr/>
        </p:nvSpPr>
        <p:spPr>
          <a:xfrm>
            <a:off x="4156637" y="4275196"/>
            <a:ext cx="38818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고딕" pitchFamily="2" charset="-127"/>
                <a:ea typeface="나눔고딕" pitchFamily="2" charset="-127"/>
              </a:rPr>
              <a:t>Java Project	Tennis Game</a:t>
            </a:r>
            <a:endParaRPr lang="ko-KR" altLang="en-US" sz="2400" dirty="0">
              <a:latin typeface="나눔고딕" pitchFamily="2" charset="-127"/>
              <a:ea typeface="나눔고딕" pitchFamily="2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202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audio>
              <p:cMediaNode vol="80000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">
            <a:extLst>
              <a:ext uri="{FF2B5EF4-FFF2-40B4-BE49-F238E27FC236}">
                <a16:creationId xmlns:a16="http://schemas.microsoft.com/office/drawing/2014/main" id="{A9C85422-6D6E-CD12-04CD-2E5B2992218D}"/>
              </a:ext>
            </a:extLst>
          </p:cNvPr>
          <p:cNvSpPr txBox="1"/>
          <p:nvPr/>
        </p:nvSpPr>
        <p:spPr>
          <a:xfrm>
            <a:off x="4253630" y="229394"/>
            <a:ext cx="3687913" cy="49924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>
              <a:defRPr sz="2800" spc="300">
                <a:solidFill>
                  <a:schemeClr val="tx1">
                    <a:lumMod val="50000"/>
                    <a:lumOff val="50000"/>
                  </a:schemeClr>
                </a:solidFill>
                <a:latin typeface="字魂17号-萌趣果冻体" pitchFamily="2" charset="-122"/>
                <a:ea typeface="字魂17号-萌趣果冻体" pitchFamily="2" charset="-122"/>
              </a:defRPr>
            </a:lvl1pPr>
          </a:lstStyle>
          <a:p>
            <a:pPr algn="ctr"/>
            <a:r>
              <a:rPr lang="ko-KR" altLang="en-US" sz="4000" b="1" spc="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2" charset="-127"/>
                <a:ea typeface="나눔고딕" pitchFamily="2" charset="-127"/>
              </a:rPr>
              <a:t>테니스 요구분석</a:t>
            </a:r>
            <a:endParaRPr lang="en-US" altLang="zh-CN" sz="4000" b="1" spc="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4" name="文本框 47">
            <a:extLst>
              <a:ext uri="{FF2B5EF4-FFF2-40B4-BE49-F238E27FC236}">
                <a16:creationId xmlns:a16="http://schemas.microsoft.com/office/drawing/2014/main" id="{C99DFCA1-E4EC-8E84-E226-6CAA0E38EA8F}"/>
              </a:ext>
            </a:extLst>
          </p:cNvPr>
          <p:cNvSpPr txBox="1"/>
          <p:nvPr/>
        </p:nvSpPr>
        <p:spPr>
          <a:xfrm>
            <a:off x="1557827" y="1143794"/>
            <a:ext cx="3936365" cy="2324097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algn="l" fontAlgn="base"/>
            <a:r>
              <a:rPr lang="ko-KR" altLang="en-US" sz="1400" b="1" dirty="0">
                <a:latin typeface="나눔고딕" pitchFamily="2" charset="-127"/>
                <a:ea typeface="나눔고딕" pitchFamily="2" charset="-127"/>
              </a:rPr>
              <a:t>포인트 듀스</a:t>
            </a:r>
            <a:endParaRPr lang="en-US" altLang="ko-KR" sz="1400" b="1" dirty="0">
              <a:latin typeface="나눔고딕" pitchFamily="2" charset="-127"/>
              <a:ea typeface="나눔고딕" pitchFamily="2" charset="-127"/>
            </a:endParaRPr>
          </a:p>
          <a:p>
            <a:pPr algn="l" fontAlgn="base"/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포인트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0, 15, 30, 40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로 나누며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, 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승자가 점수를 가진다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  <a:endParaRPr lang="ko-KR" altLang="en-US" sz="1200" dirty="0">
              <a:latin typeface="나눔고딕" pitchFamily="2" charset="-127"/>
              <a:ea typeface="나눔고딕" pitchFamily="2" charset="-127"/>
            </a:endParaRPr>
          </a:p>
          <a:p>
            <a:pPr algn="l" fontAlgn="base"/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포인트 스코어가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40:40 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일 때 듀스라고 한다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</a:p>
          <a:p>
            <a:pPr algn="l" fontAlgn="base"/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이때 연속으로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2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점을 득점 해야 게임 스코어를 얻을 수 있다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</a:p>
          <a:p>
            <a:pPr algn="l" fontAlgn="base"/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먼저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1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점을 득점하면 </a:t>
            </a:r>
            <a:r>
              <a:rPr lang="ko-KR" altLang="en-US" sz="1200" dirty="0" err="1">
                <a:latin typeface="나눔고딕" pitchFamily="2" charset="-127"/>
                <a:ea typeface="나눔고딕" pitchFamily="2" charset="-127"/>
              </a:rPr>
              <a:t>어드벤티지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(40a)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가 된다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</a:p>
          <a:p>
            <a:pPr algn="l" fontAlgn="base"/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이때 연달아 한번 더 득점하면 게임 스코어를 획득한다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</a:p>
          <a:p>
            <a:pPr algn="l" fontAlgn="base"/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만약 </a:t>
            </a:r>
            <a:r>
              <a:rPr lang="ko-KR" altLang="en-US" sz="1200" dirty="0" err="1">
                <a:latin typeface="나눔고딕" pitchFamily="2" charset="-127"/>
                <a:ea typeface="나눔고딕" pitchFamily="2" charset="-127"/>
              </a:rPr>
              <a:t>어드벤티지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 일 때 상대가 득점하면 다시 듀스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(40:40)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로 돌아간다</a:t>
            </a:r>
            <a:r>
              <a:rPr lang="en-US" altLang="ko-KR" sz="1200" dirty="0"/>
              <a:t>.</a:t>
            </a:r>
            <a:br>
              <a:rPr lang="ko-KR" altLang="en-US" sz="800" dirty="0"/>
            </a:br>
            <a:endParaRPr lang="ko-KR" altLang="en-US" sz="11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6" name="文本框 47">
            <a:extLst>
              <a:ext uri="{FF2B5EF4-FFF2-40B4-BE49-F238E27FC236}">
                <a16:creationId xmlns:a16="http://schemas.microsoft.com/office/drawing/2014/main" id="{1C721EFA-3DEF-B372-16D4-3EC51A50502E}"/>
              </a:ext>
            </a:extLst>
          </p:cNvPr>
          <p:cNvSpPr txBox="1"/>
          <p:nvPr/>
        </p:nvSpPr>
        <p:spPr>
          <a:xfrm>
            <a:off x="6733222" y="1143794"/>
            <a:ext cx="3936365" cy="11430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algn="l" fontAlgn="base"/>
            <a:r>
              <a:rPr lang="ko-KR" altLang="en-US" sz="1400" b="1" dirty="0">
                <a:latin typeface="나눔고딕" pitchFamily="2" charset="-127"/>
                <a:ea typeface="나눔고딕" pitchFamily="2" charset="-127"/>
              </a:rPr>
              <a:t>게임 듀스</a:t>
            </a:r>
          </a:p>
          <a:p>
            <a:pPr algn="l" fontAlgn="base"/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6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게임을 얻어야 이기는데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, 5:5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이면 듀스가 적용되어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2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게임을 연속으로 선취해야 이기게 된다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</a:p>
          <a:p>
            <a:pPr algn="l" fontAlgn="base"/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즉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, 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게임이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5:5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인 상태이면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5:7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로 이겨야 그 세트를 승리할 수 있다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</a:p>
        </p:txBody>
      </p:sp>
      <p:sp>
        <p:nvSpPr>
          <p:cNvPr id="7" name="文本框 47">
            <a:extLst>
              <a:ext uri="{FF2B5EF4-FFF2-40B4-BE49-F238E27FC236}">
                <a16:creationId xmlns:a16="http://schemas.microsoft.com/office/drawing/2014/main" id="{EFF81370-45F6-338B-4734-0FB2A21F5B1D}"/>
              </a:ext>
            </a:extLst>
          </p:cNvPr>
          <p:cNvSpPr txBox="1"/>
          <p:nvPr/>
        </p:nvSpPr>
        <p:spPr>
          <a:xfrm>
            <a:off x="1557827" y="4153698"/>
            <a:ext cx="3936365" cy="894457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algn="l" fontAlgn="base"/>
            <a:r>
              <a:rPr lang="ko-KR" altLang="en-US" sz="1400" b="1" dirty="0">
                <a:latin typeface="나눔고딕" pitchFamily="2" charset="-127"/>
                <a:ea typeface="나눔고딕" pitchFamily="2" charset="-127"/>
              </a:rPr>
              <a:t>세트</a:t>
            </a:r>
            <a:endParaRPr lang="en-US" altLang="ko-KR" sz="1400" b="1" dirty="0">
              <a:latin typeface="나눔고딕" pitchFamily="2" charset="-127"/>
              <a:ea typeface="나눔고딕" pitchFamily="2" charset="-127"/>
            </a:endParaRPr>
          </a:p>
          <a:p>
            <a:pPr algn="l" fontAlgn="base"/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3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세트와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5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세트로 나눈다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  <a:endParaRPr lang="ko-KR" altLang="en-US" sz="1200" dirty="0">
              <a:latin typeface="나눔고딕" pitchFamily="2" charset="-127"/>
              <a:ea typeface="나눔고딕" pitchFamily="2" charset="-127"/>
            </a:endParaRPr>
          </a:p>
          <a:p>
            <a:pPr algn="l" fontAlgn="base"/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세트는 과반 승리로 이루어지며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, 3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세트 시 먼저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2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세트를 이기는 선수가 경기를 승리한다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</a:p>
          <a:p>
            <a:pPr algn="l" fontAlgn="base"/>
            <a:endParaRPr lang="en-US" altLang="ko-KR" sz="1200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8" name="文本框 47">
            <a:extLst>
              <a:ext uri="{FF2B5EF4-FFF2-40B4-BE49-F238E27FC236}">
                <a16:creationId xmlns:a16="http://schemas.microsoft.com/office/drawing/2014/main" id="{F0726394-111C-EBBA-4475-49ACAB5A652E}"/>
              </a:ext>
            </a:extLst>
          </p:cNvPr>
          <p:cNvSpPr txBox="1"/>
          <p:nvPr/>
        </p:nvSpPr>
        <p:spPr>
          <a:xfrm>
            <a:off x="6733222" y="4154585"/>
            <a:ext cx="3936365" cy="19050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algn="l" fontAlgn="base"/>
            <a:r>
              <a:rPr lang="ko-KR" altLang="en-US" sz="1400" b="1" dirty="0">
                <a:latin typeface="나눔고딕" pitchFamily="2" charset="-127"/>
                <a:ea typeface="나눔고딕" pitchFamily="2" charset="-127"/>
              </a:rPr>
              <a:t>타이브레이크</a:t>
            </a:r>
          </a:p>
          <a:p>
            <a:pPr algn="l" fontAlgn="base"/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게임 스코어가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6:6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이 되었을 때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, 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다시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5:5 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듀스 상태로 넘어가지 않고 마지막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1 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게임으로 승패를 결정하는 방법이다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</a:p>
          <a:p>
            <a:pPr algn="l" fontAlgn="base"/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이때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, 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포인트 매기는 방식이 달라지는데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7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포인트를 먼저 득점 하되 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2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포인트를 연속으로 가져 가야 한다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</a:p>
          <a:p>
            <a:pPr algn="l" fontAlgn="base"/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이러한 타이브레이크 게임은 대회마다 규칙으로 적용이 될 수도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, 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되지 않을 수도 있다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 </a:t>
            </a:r>
            <a:r>
              <a:rPr lang="ko-KR" altLang="en-US" sz="1200" dirty="0">
                <a:latin typeface="나눔고딕" pitchFamily="2" charset="-127"/>
                <a:ea typeface="나눔고딕" pitchFamily="2" charset="-127"/>
              </a:rPr>
              <a:t>대회 주최측에서 경기 전에 정함으로써 유동적이다</a:t>
            </a:r>
            <a:r>
              <a:rPr lang="en-US" altLang="ko-KR" sz="1200" dirty="0">
                <a:latin typeface="나눔고딕" pitchFamily="2" charset="-127"/>
                <a:ea typeface="나눔고딕" pitchFamily="2" charset="-127"/>
              </a:rPr>
              <a:t>.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5C1D916-23C7-4D80-88DA-3C52EA8C24E9}"/>
              </a:ext>
            </a:extLst>
          </p:cNvPr>
          <p:cNvCxnSpPr/>
          <p:nvPr/>
        </p:nvCxnSpPr>
        <p:spPr>
          <a:xfrm>
            <a:off x="6021387" y="1067594"/>
            <a:ext cx="0" cy="5410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320932F-26B6-D2F6-53D6-2642B0FC5E4F}"/>
              </a:ext>
            </a:extLst>
          </p:cNvPr>
          <p:cNvCxnSpPr/>
          <p:nvPr/>
        </p:nvCxnSpPr>
        <p:spPr>
          <a:xfrm>
            <a:off x="420686" y="3810794"/>
            <a:ext cx="113538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07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2"/>
          <p:cNvSpPr txBox="1"/>
          <p:nvPr/>
        </p:nvSpPr>
        <p:spPr>
          <a:xfrm>
            <a:off x="4543272" y="229394"/>
            <a:ext cx="3231285" cy="49924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>
              <a:defRPr sz="2800" spc="300">
                <a:solidFill>
                  <a:schemeClr val="tx1">
                    <a:lumMod val="50000"/>
                    <a:lumOff val="50000"/>
                  </a:schemeClr>
                </a:solidFill>
                <a:latin typeface="字魂17号-萌趣果冻体" pitchFamily="2" charset="-122"/>
                <a:ea typeface="字魂17号-萌趣果冻体" pitchFamily="2" charset="-122"/>
              </a:defRPr>
            </a:lvl1pPr>
          </a:lstStyle>
          <a:p>
            <a:pPr algn="ctr"/>
            <a:r>
              <a:rPr lang="ko-KR" altLang="en-US" sz="4000" b="1" spc="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2" charset="-127"/>
                <a:ea typeface="나눔고딕" pitchFamily="2" charset="-127"/>
              </a:rPr>
              <a:t>순서도</a:t>
            </a:r>
            <a:endParaRPr lang="en-US" altLang="zh-CN" sz="4000" b="1" spc="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2" charset="-127"/>
              <a:ea typeface="나눔고딕" pitchFamily="2" charset="-127"/>
            </a:endParaRPr>
          </a:p>
        </p:txBody>
      </p:sp>
      <p:pic>
        <p:nvPicPr>
          <p:cNvPr id="2" name="그림 1" descr="도표, 기술 도면, 스케치, 평면도이(가) 표시된 사진">
            <a:extLst>
              <a:ext uri="{FF2B5EF4-FFF2-40B4-BE49-F238E27FC236}">
                <a16:creationId xmlns:a16="http://schemas.microsoft.com/office/drawing/2014/main" id="{724C3E43-7DAF-CA14-3898-9CA48E033F8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87" y="1446515"/>
            <a:ext cx="2923497" cy="5107479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그림 2" descr="도표, 기술 도면, 패턴이(가) 표시된 사진&#10;&#10;자동 생성된 설명">
            <a:extLst>
              <a:ext uri="{FF2B5EF4-FFF2-40B4-BE49-F238E27FC236}">
                <a16:creationId xmlns:a16="http://schemas.microsoft.com/office/drawing/2014/main" id="{51CDB150-96CF-10E5-517E-F0D2E3B83AE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987" y="1418886"/>
            <a:ext cx="4114800" cy="5135108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9F0DF2-B3DD-056D-A172-EA1C52D401D8}"/>
              </a:ext>
            </a:extLst>
          </p:cNvPr>
          <p:cNvSpPr txBox="1"/>
          <p:nvPr/>
        </p:nvSpPr>
        <p:spPr>
          <a:xfrm>
            <a:off x="4840586" y="2296106"/>
            <a:ext cx="12186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나눔고딕" pitchFamily="2" charset="-127"/>
                <a:ea typeface="나눔고딕" pitchFamily="2" charset="-127"/>
              </a:rPr>
              <a:t>주요 부분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681612-2962-AC77-3873-34A80764E73F}"/>
              </a:ext>
            </a:extLst>
          </p:cNvPr>
          <p:cNvSpPr txBox="1"/>
          <p:nvPr/>
        </p:nvSpPr>
        <p:spPr>
          <a:xfrm>
            <a:off x="911067" y="1046405"/>
            <a:ext cx="2476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고딕" pitchFamily="2" charset="-127"/>
                <a:ea typeface="나눔고딕" pitchFamily="2" charset="-127"/>
              </a:rPr>
              <a:t>타이브레이크</a:t>
            </a:r>
            <a:r>
              <a:rPr lang="en-US" altLang="ko-KR" sz="2000" dirty="0"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2000" dirty="0">
                <a:latin typeface="나눔고딕" pitchFamily="2" charset="-127"/>
                <a:ea typeface="나눔고딕" pitchFamily="2" charset="-127"/>
              </a:rPr>
              <a:t>적용 </a:t>
            </a:r>
            <a:r>
              <a:rPr lang="en-US" altLang="ko-KR" sz="2000" dirty="0">
                <a:latin typeface="나눔고딕" pitchFamily="2" charset="-127"/>
                <a:ea typeface="나눔고딕" pitchFamily="2" charset="-127"/>
              </a:rPr>
              <a:t>X</a:t>
            </a:r>
            <a:endParaRPr lang="ko-KR" altLang="en-US" sz="2000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3A2880-BDEA-F7F4-4174-C685F700203F}"/>
              </a:ext>
            </a:extLst>
          </p:cNvPr>
          <p:cNvSpPr txBox="1"/>
          <p:nvPr/>
        </p:nvSpPr>
        <p:spPr>
          <a:xfrm>
            <a:off x="8223127" y="1018776"/>
            <a:ext cx="2454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나눔고딕" pitchFamily="2" charset="-127"/>
                <a:ea typeface="나눔고딕" pitchFamily="2" charset="-127"/>
              </a:rPr>
              <a:t>타이브레이크</a:t>
            </a:r>
            <a:r>
              <a:rPr lang="en-US" altLang="ko-KR" sz="2000" dirty="0"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2000" dirty="0">
                <a:latin typeface="나눔고딕" pitchFamily="2" charset="-127"/>
                <a:ea typeface="나눔고딕" pitchFamily="2" charset="-127"/>
              </a:rPr>
              <a:t>적용 </a:t>
            </a:r>
            <a:r>
              <a:rPr lang="en-US" altLang="ko-KR" sz="2000" dirty="0">
                <a:latin typeface="나눔고딕" pitchFamily="2" charset="-127"/>
                <a:ea typeface="나눔고딕" pitchFamily="2" charset="-127"/>
              </a:rPr>
              <a:t>O</a:t>
            </a:r>
            <a:endParaRPr lang="ko-KR" altLang="en-US" sz="2000" dirty="0">
              <a:latin typeface="나눔고딕" pitchFamily="2" charset="-127"/>
              <a:ea typeface="나눔고딕" pitchFamily="2" charset="-127"/>
            </a:endParaRPr>
          </a:p>
        </p:txBody>
      </p:sp>
      <p:pic>
        <p:nvPicPr>
          <p:cNvPr id="24" name="그림 23" descr="라인, 도표, 폰트, 화이트이(가) 표시된 사진&#10;&#10;자동 생성된 설명">
            <a:extLst>
              <a:ext uri="{FF2B5EF4-FFF2-40B4-BE49-F238E27FC236}">
                <a16:creationId xmlns:a16="http://schemas.microsoft.com/office/drawing/2014/main" id="{4C9767AA-C2D1-C3FA-743D-088E2250B9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458" y="2696216"/>
            <a:ext cx="1348857" cy="3330229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0399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6C63A34C-B76C-7F98-1F53-4A1335D09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700" y="991394"/>
            <a:ext cx="5487773" cy="5657703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792CDE7-B773-6809-F842-7F19B63FA363}"/>
              </a:ext>
            </a:extLst>
          </p:cNvPr>
          <p:cNvSpPr txBox="1"/>
          <p:nvPr/>
        </p:nvSpPr>
        <p:spPr>
          <a:xfrm>
            <a:off x="3880063" y="229394"/>
            <a:ext cx="4435044" cy="49924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>
              <a:defRPr sz="2800" spc="300">
                <a:solidFill>
                  <a:schemeClr val="tx1">
                    <a:lumMod val="50000"/>
                    <a:lumOff val="50000"/>
                  </a:schemeClr>
                </a:solidFill>
                <a:latin typeface="字魂17号-萌趣果冻体" pitchFamily="2" charset="-122"/>
                <a:ea typeface="字魂17号-萌趣果冻体" pitchFamily="2" charset="-122"/>
              </a:defRPr>
            </a:lvl1pPr>
          </a:lstStyle>
          <a:p>
            <a:pPr algn="ctr"/>
            <a:r>
              <a:rPr lang="ko-KR" altLang="en-US" sz="4000" b="1" spc="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2" charset="-127"/>
                <a:ea typeface="나눔고딕" pitchFamily="2" charset="-127"/>
              </a:rPr>
              <a:t>클래스</a:t>
            </a:r>
            <a:r>
              <a:rPr lang="en-US" altLang="ko-KR" sz="4000" b="1" spc="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4000" b="1" spc="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2" charset="-127"/>
                <a:ea typeface="나눔고딕" pitchFamily="2" charset="-127"/>
              </a:rPr>
              <a:t>다이어그램</a:t>
            </a:r>
            <a:endParaRPr lang="en-US" altLang="zh-CN" sz="4000" b="1" spc="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2" charset="-127"/>
              <a:ea typeface="나눔고딕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441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2">
            <a:extLst>
              <a:ext uri="{FF2B5EF4-FFF2-40B4-BE49-F238E27FC236}">
                <a16:creationId xmlns:a16="http://schemas.microsoft.com/office/drawing/2014/main" id="{D028DFA6-1A74-6DA7-970E-B62765F9592D}"/>
              </a:ext>
            </a:extLst>
          </p:cNvPr>
          <p:cNvSpPr txBox="1"/>
          <p:nvPr/>
        </p:nvSpPr>
        <p:spPr>
          <a:xfrm>
            <a:off x="3880065" y="229394"/>
            <a:ext cx="4435044" cy="49924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>
              <a:defRPr sz="2800" spc="300">
                <a:solidFill>
                  <a:schemeClr val="tx1">
                    <a:lumMod val="50000"/>
                    <a:lumOff val="50000"/>
                  </a:schemeClr>
                </a:solidFill>
                <a:latin typeface="字魂17号-萌趣果冻体" pitchFamily="2" charset="-122"/>
                <a:ea typeface="字魂17号-萌趣果冻体" pitchFamily="2" charset="-122"/>
              </a:defRPr>
            </a:lvl1pPr>
          </a:lstStyle>
          <a:p>
            <a:pPr algn="ctr"/>
            <a:r>
              <a:rPr lang="ko-KR" altLang="en-US" sz="4000" b="1" spc="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2" charset="-127"/>
                <a:ea typeface="나눔고딕" pitchFamily="2" charset="-127"/>
              </a:rPr>
              <a:t>주요 로직</a:t>
            </a:r>
            <a:endParaRPr lang="en-US" altLang="zh-CN" sz="4000" b="1" spc="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0CEC40-7E54-51ED-239D-08AD5559D80D}"/>
              </a:ext>
            </a:extLst>
          </p:cNvPr>
          <p:cNvSpPr txBox="1"/>
          <p:nvPr/>
        </p:nvSpPr>
        <p:spPr>
          <a:xfrm>
            <a:off x="2502347" y="1351887"/>
            <a:ext cx="2012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나눔고딕" pitchFamily="2" charset="-127"/>
                <a:ea typeface="나눔고딕" pitchFamily="2" charset="-127"/>
              </a:rPr>
              <a:t>포인트 듀스 로직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323CDE-FA7B-2A06-D0B4-7A41C868BBD7}"/>
              </a:ext>
            </a:extLst>
          </p:cNvPr>
          <p:cNvSpPr txBox="1"/>
          <p:nvPr/>
        </p:nvSpPr>
        <p:spPr>
          <a:xfrm>
            <a:off x="7636283" y="3483704"/>
            <a:ext cx="2180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나눔고딕" pitchFamily="2" charset="-127"/>
                <a:ea typeface="나눔고딕" pitchFamily="2" charset="-127"/>
              </a:rPr>
              <a:t>타이브레이크 로직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B3B118-4972-7A9E-0A2C-F3AD034583FF}"/>
              </a:ext>
            </a:extLst>
          </p:cNvPr>
          <p:cNvSpPr txBox="1"/>
          <p:nvPr/>
        </p:nvSpPr>
        <p:spPr>
          <a:xfrm>
            <a:off x="7840667" y="874777"/>
            <a:ext cx="1771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나눔고딕" pitchFamily="2" charset="-127"/>
                <a:ea typeface="나눔고딕" pitchFamily="2" charset="-127"/>
              </a:rPr>
              <a:t>게임 듀스 로직</a:t>
            </a:r>
          </a:p>
        </p:txBody>
      </p:sp>
      <p:pic>
        <p:nvPicPr>
          <p:cNvPr id="10" name="그림 9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F678EA95-06EA-AE4C-746C-FD1AA45C99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787" y="3883814"/>
            <a:ext cx="4343400" cy="2670180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그림 11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CAEC5435-91C8-B0EA-2207-35BE46F60F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5582" y="1278391"/>
            <a:ext cx="4341813" cy="1976713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그림 13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E63CC9E-51D1-B18E-E017-B38CBAF8BF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486" y="1755501"/>
            <a:ext cx="4341813" cy="3200612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F3C3A3B9-1D86-7A73-AA5B-69A339D532DA}"/>
              </a:ext>
            </a:extLst>
          </p:cNvPr>
          <p:cNvCxnSpPr/>
          <p:nvPr/>
        </p:nvCxnSpPr>
        <p:spPr>
          <a:xfrm>
            <a:off x="6554787" y="1858169"/>
            <a:ext cx="228600" cy="0"/>
          </a:xfrm>
          <a:prstGeom prst="line">
            <a:avLst/>
          </a:prstGeom>
          <a:ln w="381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3378AFB7-0935-C081-0DBD-AED71FBED6DF}"/>
              </a:ext>
            </a:extLst>
          </p:cNvPr>
          <p:cNvSpPr/>
          <p:nvPr/>
        </p:nvSpPr>
        <p:spPr>
          <a:xfrm>
            <a:off x="6783387" y="1786540"/>
            <a:ext cx="1371600" cy="157354"/>
          </a:xfrm>
          <a:prstGeom prst="rect">
            <a:avLst/>
          </a:prstGeom>
          <a:noFill/>
          <a:ln w="190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81AB37EF-ADBB-4876-17C3-3FD4D496BA67}"/>
              </a:ext>
            </a:extLst>
          </p:cNvPr>
          <p:cNvCxnSpPr>
            <a:cxnSpLocks/>
          </p:cNvCxnSpPr>
          <p:nvPr/>
        </p:nvCxnSpPr>
        <p:spPr>
          <a:xfrm rot="10800000" flipV="1">
            <a:off x="6554784" y="1858169"/>
            <a:ext cx="12700" cy="2119619"/>
          </a:xfrm>
          <a:prstGeom prst="bentConnector3">
            <a:avLst>
              <a:gd name="adj1" fmla="val 1800000"/>
            </a:avLst>
          </a:prstGeom>
          <a:ln w="381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342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2">
            <a:extLst>
              <a:ext uri="{FF2B5EF4-FFF2-40B4-BE49-F238E27FC236}">
                <a16:creationId xmlns:a16="http://schemas.microsoft.com/office/drawing/2014/main" id="{208F8218-B0D6-C6B3-1E7C-522DD55140EB}"/>
              </a:ext>
            </a:extLst>
          </p:cNvPr>
          <p:cNvSpPr txBox="1"/>
          <p:nvPr/>
        </p:nvSpPr>
        <p:spPr>
          <a:xfrm>
            <a:off x="3880065" y="229394"/>
            <a:ext cx="4435044" cy="49924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>
              <a:defRPr sz="2800" spc="300">
                <a:solidFill>
                  <a:schemeClr val="tx1">
                    <a:lumMod val="50000"/>
                    <a:lumOff val="50000"/>
                  </a:schemeClr>
                </a:solidFill>
                <a:latin typeface="字魂17号-萌趣果冻体" pitchFamily="2" charset="-122"/>
                <a:ea typeface="字魂17号-萌趣果冻体" pitchFamily="2" charset="-122"/>
              </a:defRPr>
            </a:lvl1pPr>
          </a:lstStyle>
          <a:p>
            <a:pPr algn="ctr"/>
            <a:r>
              <a:rPr lang="ko-KR" altLang="en-US" sz="4000" b="1" spc="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2" charset="-127"/>
                <a:ea typeface="나눔고딕" pitchFamily="2" charset="-127"/>
              </a:rPr>
              <a:t>주요 로그</a:t>
            </a:r>
            <a:endParaRPr lang="en-US" altLang="zh-CN" sz="4000" b="1" spc="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DA8782-C4C1-5F95-131D-D6EE986EDDBC}"/>
              </a:ext>
            </a:extLst>
          </p:cNvPr>
          <p:cNvSpPr txBox="1"/>
          <p:nvPr/>
        </p:nvSpPr>
        <p:spPr>
          <a:xfrm>
            <a:off x="4723047" y="957238"/>
            <a:ext cx="2208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고딕" pitchFamily="2" charset="-127"/>
                <a:ea typeface="나눔고딕" pitchFamily="2" charset="-127"/>
              </a:rPr>
              <a:t>타이브레이크 상황</a:t>
            </a:r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877ADCB8-155D-52C3-2C00-B93CF06E389A}"/>
              </a:ext>
            </a:extLst>
          </p:cNvPr>
          <p:cNvSpPr/>
          <p:nvPr/>
        </p:nvSpPr>
        <p:spPr>
          <a:xfrm>
            <a:off x="9635937" y="3640526"/>
            <a:ext cx="473390" cy="594561"/>
          </a:xfrm>
          <a:prstGeom prst="downArrow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501E600-A9FF-B262-4008-472054E13ED6}"/>
              </a:ext>
            </a:extLst>
          </p:cNvPr>
          <p:cNvSpPr txBox="1"/>
          <p:nvPr/>
        </p:nvSpPr>
        <p:spPr>
          <a:xfrm>
            <a:off x="8240159" y="4235087"/>
            <a:ext cx="32649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나눔고딕" pitchFamily="2" charset="-127"/>
                <a:ea typeface="나눔고딕" pitchFamily="2" charset="-127"/>
              </a:rPr>
              <a:t>로그파일이 무한으로 늘어나는 것을 방지하기 위해 프로그램 실행시마다 지워줄 수 있게 구현</a:t>
            </a:r>
          </a:p>
        </p:txBody>
      </p:sp>
      <p:pic>
        <p:nvPicPr>
          <p:cNvPr id="12" name="그림 11" descr="텍스트, 폰트, 스크린샷이(가) 표시된 사진&#10;&#10;자동 생성된 설명">
            <a:extLst>
              <a:ext uri="{FF2B5EF4-FFF2-40B4-BE49-F238E27FC236}">
                <a16:creationId xmlns:a16="http://schemas.microsoft.com/office/drawing/2014/main" id="{1CC0644A-96A6-D924-D3AF-5E85970284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656" y="2972594"/>
            <a:ext cx="3785495" cy="554138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그림 5" descr="텍스트, 스크린샷, 번호, 평행이(가) 표시된 사진&#10;&#10;자동 생성된 설명">
            <a:extLst>
              <a:ext uri="{FF2B5EF4-FFF2-40B4-BE49-F238E27FC236}">
                <a16:creationId xmlns:a16="http://schemas.microsoft.com/office/drawing/2014/main" id="{B8EE4DC0-0614-FBCB-7C7A-07ABDD5A70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51" y="1376314"/>
            <a:ext cx="3124200" cy="50982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그림 12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8555D65F-54B0-B543-4601-964438B46C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004" y="1376314"/>
            <a:ext cx="3264947" cy="51014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944F484-EAA2-2EEE-6851-E9B404F8D3F2}"/>
              </a:ext>
            </a:extLst>
          </p:cNvPr>
          <p:cNvSpPr txBox="1"/>
          <p:nvPr/>
        </p:nvSpPr>
        <p:spPr>
          <a:xfrm>
            <a:off x="940468" y="944658"/>
            <a:ext cx="2294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고딕" pitchFamily="2" charset="-127"/>
                <a:ea typeface="나눔고딕" pitchFamily="2" charset="-127"/>
              </a:rPr>
              <a:t>일반적인 게임 상황</a:t>
            </a:r>
          </a:p>
        </p:txBody>
      </p:sp>
    </p:spTree>
    <p:extLst>
      <p:ext uri="{BB962C8B-B14F-4D97-AF65-F5344CB8AC3E}">
        <p14:creationId xmlns:p14="http://schemas.microsoft.com/office/powerpoint/2010/main" val="186425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企业商务轻松年会颁奖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836613" y="3412"/>
            <a:ext cx="609600" cy="60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0BB67F-E604-693F-EDAE-B49EA045BEA2}"/>
              </a:ext>
            </a:extLst>
          </p:cNvPr>
          <p:cNvSpPr txBox="1"/>
          <p:nvPr/>
        </p:nvSpPr>
        <p:spPr>
          <a:xfrm>
            <a:off x="5426570" y="3014295"/>
            <a:ext cx="13420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latin typeface="나눔고딕" pitchFamily="2" charset="-127"/>
                <a:ea typeface="나눔고딕" pitchFamily="2" charset="-127"/>
              </a:rPr>
              <a:t>시연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651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audio>
              <p:cMediaNode vol="80000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940E6D-6623-B279-8B34-AED8927903CC}"/>
              </a:ext>
            </a:extLst>
          </p:cNvPr>
          <p:cNvSpPr txBox="1"/>
          <p:nvPr/>
        </p:nvSpPr>
        <p:spPr>
          <a:xfrm>
            <a:off x="1525587" y="1416052"/>
            <a:ext cx="4430856" cy="141577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atin typeface="나눔고딕" pitchFamily="2" charset="-127"/>
                <a:ea typeface="나눔고딕" pitchFamily="2" charset="-127"/>
              </a:rPr>
              <a:t>김준석</a:t>
            </a:r>
            <a:endParaRPr lang="en-US" altLang="ko-KR" sz="1600" b="1" dirty="0">
              <a:latin typeface="나눔고딕" pitchFamily="2" charset="-127"/>
              <a:ea typeface="나눔고딕" pitchFamily="2" charset="-127"/>
            </a:endParaRPr>
          </a:p>
          <a:p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Flow Chart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와 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Class Diagram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을 설계 해 보면서 설계가 코드를 직접 짜는 것보다 어렵다는 것을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실감했습니다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.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협업을 하며 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git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의 소중함을 느끼게 되었고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, IDE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와 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OS, JDK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버전에 따른 차이를 느끼며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하나하나 수정하는 과정에서 표준화의 중요성을 깨달을 수 있었습니다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.</a:t>
            </a:r>
            <a:endParaRPr lang="ko-KR" altLang="en-US" sz="1400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6A92D6-F012-CE33-B248-BC0A5AAAA6B3}"/>
              </a:ext>
            </a:extLst>
          </p:cNvPr>
          <p:cNvSpPr txBox="1"/>
          <p:nvPr/>
        </p:nvSpPr>
        <p:spPr>
          <a:xfrm>
            <a:off x="6241942" y="2058194"/>
            <a:ext cx="4430856" cy="1690568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atin typeface="나눔고딕" pitchFamily="2" charset="-127"/>
                <a:ea typeface="나눔고딕" pitchFamily="2" charset="-127"/>
              </a:rPr>
              <a:t>박준용</a:t>
            </a:r>
            <a:endParaRPr lang="en-US" altLang="ko-KR" sz="1600" b="1" dirty="0">
              <a:latin typeface="나눔고딕" pitchFamily="2" charset="-127"/>
              <a:ea typeface="나눔고딕" pitchFamily="2" charset="-127"/>
            </a:endParaRPr>
          </a:p>
          <a:p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생각했던 로직을 팀원들에게 설명하면서 받은 피드백을 통해 코드가 더 정확하고 간결해지는 과정을 경험한 것이 좋았습니다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.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이 과정에서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,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코드 작성 시 다른 사람에게도 설명할 수 있도록 명확하게 정리하고 작성 </a:t>
            </a:r>
            <a:r>
              <a:rPr lang="ko-KR" altLang="en-US" sz="1400" dirty="0" err="1">
                <a:latin typeface="나눔고딕" pitchFamily="2" charset="-127"/>
                <a:ea typeface="나눔고딕" pitchFamily="2" charset="-127"/>
              </a:rPr>
              <a:t>해야겠다는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 점을 배웠습니다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.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 또한 플로우 차트 같은 코딩 외에 것 들에도 익숙해질 필요성을 느꼈습니다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.</a:t>
            </a:r>
            <a:endParaRPr lang="ko-KR" altLang="en-US" sz="1400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51C4BA-5996-6CBB-6070-28F0882AC7F6}"/>
              </a:ext>
            </a:extLst>
          </p:cNvPr>
          <p:cNvSpPr txBox="1"/>
          <p:nvPr/>
        </p:nvSpPr>
        <p:spPr>
          <a:xfrm>
            <a:off x="1525587" y="3117397"/>
            <a:ext cx="4430856" cy="1690568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>
                <a:latin typeface="나눔고딕" pitchFamily="2" charset="-127"/>
                <a:ea typeface="나눔고딕" pitchFamily="2" charset="-127"/>
              </a:rPr>
              <a:t>원충희</a:t>
            </a:r>
            <a:endParaRPr lang="en-US" altLang="ko-KR" sz="1600" b="1" dirty="0">
              <a:latin typeface="나눔고딕" pitchFamily="2" charset="-127"/>
              <a:ea typeface="나눔고딕" pitchFamily="2" charset="-127"/>
            </a:endParaRPr>
          </a:p>
          <a:p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여럿이 함께 협업할 때 코드 개발 외에도 개발 환경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,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역할 분담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,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진행상황 공유 등 고려해야 할 것이 많다는 점을 배웠고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,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개발 초기 단계에서 프로젝트의 정확한 요구분석과 클래스 설계가 개발 단계에서의 수정사항 반영과 결과물의 완성도에 많은 영향을 준다는 것을 다시 한 번 알게 되었습니다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.</a:t>
            </a:r>
            <a:endParaRPr lang="ko-KR" altLang="en-US" sz="1400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C4F89F-80D7-F2A6-6A50-DB1703CD4C14}"/>
              </a:ext>
            </a:extLst>
          </p:cNvPr>
          <p:cNvSpPr txBox="1"/>
          <p:nvPr/>
        </p:nvSpPr>
        <p:spPr>
          <a:xfrm>
            <a:off x="1525587" y="5111909"/>
            <a:ext cx="4427646" cy="984885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>
                <a:latin typeface="나눔고딕" pitchFamily="2" charset="-127"/>
                <a:ea typeface="나눔고딕" pitchFamily="2" charset="-127"/>
              </a:rPr>
              <a:t>이시훈</a:t>
            </a:r>
            <a:endParaRPr lang="en-US" altLang="ko-KR" sz="1600" b="1" dirty="0">
              <a:latin typeface="나눔고딕" pitchFamily="2" charset="-127"/>
              <a:ea typeface="나눔고딕" pitchFamily="2" charset="-127"/>
            </a:endParaRPr>
          </a:p>
          <a:p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프로젝트 개발의 모든 과정을 경험할 수 있어 좋았으며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,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강의에서 배운 문법을 머리로 이해하는 것과 손으로 직접 활용하는 것의 차이를 느끼게 되는 기간이었습니다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2FBFFA-B47F-DB46-47BA-979A8FDADC1B}"/>
              </a:ext>
            </a:extLst>
          </p:cNvPr>
          <p:cNvSpPr txBox="1"/>
          <p:nvPr/>
        </p:nvSpPr>
        <p:spPr>
          <a:xfrm>
            <a:off x="6241942" y="4039770"/>
            <a:ext cx="4430856" cy="141577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>
                <a:latin typeface="나눔고딕" pitchFamily="2" charset="-127"/>
                <a:ea typeface="나눔고딕" pitchFamily="2" charset="-127"/>
              </a:rPr>
              <a:t>최사랑</a:t>
            </a:r>
            <a:endParaRPr lang="en-US" altLang="ko-KR" sz="1600" b="1" dirty="0">
              <a:latin typeface="나눔고딕" pitchFamily="2" charset="-127"/>
              <a:ea typeface="나눔고딕" pitchFamily="2" charset="-127"/>
            </a:endParaRPr>
          </a:p>
          <a:p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한 달 동안 배운 지식으로 잘 해 나갈 수 있을까 걱정이었지만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,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좋은 팀원분들 덕분에 잘 적응할 수 있었습니다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.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머릿속에 생각하는 로직을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코드로 구현하는 것이 참 어렵다는 걸 깨닫는 시간이었습니다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. 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다음 프로젝트에서는 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1</a:t>
            </a:r>
            <a:r>
              <a:rPr lang="ko-KR" altLang="en-US" sz="1400" dirty="0">
                <a:latin typeface="나눔고딕" pitchFamily="2" charset="-127"/>
                <a:ea typeface="나눔고딕" pitchFamily="2" charset="-127"/>
              </a:rPr>
              <a:t>인분의 코딩을 해보고 싶습니다</a:t>
            </a:r>
            <a:r>
              <a:rPr lang="en-US" altLang="ko-KR" sz="1400" dirty="0">
                <a:latin typeface="나눔고딕" pitchFamily="2" charset="-127"/>
                <a:ea typeface="나눔고딕" pitchFamily="2" charset="-127"/>
              </a:rPr>
              <a:t>.</a:t>
            </a:r>
            <a:endParaRPr lang="ko-KR" altLang="en-US" sz="1400" dirty="0">
              <a:latin typeface="나눔고딕" pitchFamily="2" charset="-127"/>
              <a:ea typeface="나눔고딕" pitchFamily="2" charset="-127"/>
            </a:endParaRPr>
          </a:p>
        </p:txBody>
      </p:sp>
      <p:sp>
        <p:nvSpPr>
          <p:cNvPr id="10" name="文本框 2">
            <a:extLst>
              <a:ext uri="{FF2B5EF4-FFF2-40B4-BE49-F238E27FC236}">
                <a16:creationId xmlns:a16="http://schemas.microsoft.com/office/drawing/2014/main" id="{FDAD368B-E8D9-A032-1A23-97D5FAE04E54}"/>
              </a:ext>
            </a:extLst>
          </p:cNvPr>
          <p:cNvSpPr txBox="1"/>
          <p:nvPr/>
        </p:nvSpPr>
        <p:spPr>
          <a:xfrm>
            <a:off x="3880065" y="229394"/>
            <a:ext cx="4435044" cy="49924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>
              <a:defRPr sz="2800" spc="300">
                <a:solidFill>
                  <a:schemeClr val="tx1">
                    <a:lumMod val="50000"/>
                    <a:lumOff val="50000"/>
                  </a:schemeClr>
                </a:solidFill>
                <a:latin typeface="字魂17号-萌趣果冻体" pitchFamily="2" charset="-122"/>
                <a:ea typeface="字魂17号-萌趣果冻体" pitchFamily="2" charset="-122"/>
              </a:defRPr>
            </a:lvl1pPr>
          </a:lstStyle>
          <a:p>
            <a:pPr algn="ctr"/>
            <a:r>
              <a:rPr lang="ko-KR" altLang="en-US" sz="4000" b="1" spc="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2" charset="-127"/>
                <a:ea typeface="나눔고딕" pitchFamily="2" charset="-127"/>
              </a:rPr>
              <a:t>후기</a:t>
            </a:r>
            <a:endParaRPr lang="en-US" altLang="zh-CN" sz="4000" b="1" spc="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2" charset="-127"/>
              <a:ea typeface="나눔고딕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730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26EBC80-EB92-4BAD-9741-DBEF3BA3EC5E}"/>
              </a:ext>
            </a:extLst>
          </p:cNvPr>
          <p:cNvSpPr txBox="1"/>
          <p:nvPr/>
        </p:nvSpPr>
        <p:spPr>
          <a:xfrm>
            <a:off x="2643645" y="2865914"/>
            <a:ext cx="6907884" cy="112776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ko-KO" altLang="ko-KO" sz="4800" b="1" spc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2" charset="-127"/>
                <a:ea typeface="나눔고딕" pitchFamily="2" charset="-127"/>
                <a:cs typeface="+mn-ea"/>
                <a:sym typeface="+mn-lt"/>
              </a:rPr>
              <a:t>감사</a:t>
            </a:r>
            <a:r>
              <a:rPr lang="ko-KR" altLang="en-US" sz="4800" b="1" spc="120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2" charset="-127"/>
                <a:ea typeface="나눔고딕" pitchFamily="2" charset="-127"/>
                <a:cs typeface="+mn-ea"/>
                <a:sym typeface="+mn-lt"/>
              </a:rPr>
              <a:t>합니다</a:t>
            </a:r>
            <a:r>
              <a:rPr lang="en-US" altLang="ko-KR" sz="4800" spc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2" charset="-127"/>
                <a:ea typeface="나눔고딕" pitchFamily="2" charset="-127"/>
                <a:cs typeface="+mn-ea"/>
                <a:sym typeface="+mn-lt"/>
              </a:rPr>
              <a:t>.</a:t>
            </a:r>
            <a:endParaRPr lang="zh-CN" altLang="en-US" sz="4800" spc="12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2" charset="-127"/>
              <a:ea typeface="字魂58号-创中黑" pitchFamily="2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6603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2.6 unknown"/>
  <p:tag name="AS_RELEASE_DATE" val="2021.11.30"/>
  <p:tag name="AS_TITLE" val="Aspose.Slides for Java"/>
  <p:tag name="AS_VERSION" val="21.11"/>
  <p:tag name="MH_CONTENTSID" val="63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26777"/>
  <p:tag name="MH" val="20180926094856"/>
  <p:tag name="MH_AUTOCOLOR" val="TRUE"/>
  <p:tag name="MH_LIBRARY" val="CONTENTS"/>
  <p:tag name="MH_TYPE" val="CONTENTS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26777"/>
  <p:tag name="MH" val="20180926094856"/>
  <p:tag name="MH_AUTOCOLOR" val="TRUE"/>
  <p:tag name="MH_LIBRARY" val="CONTENTS"/>
  <p:tag name="MH_TYPE" val="CONTENTS"/>
</p:tagLst>
</file>

<file path=ppt/theme/theme1.xml><?xml version="1.0" encoding="utf-8"?>
<a:theme xmlns:a="http://schemas.openxmlformats.org/drawingml/2006/main" name="千图网海量PPT模板www.58pic.com">
  <a:themeElements>
    <a:clrScheme name="自定义 103">
      <a:dk1>
        <a:sysClr val="windowText" lastClr="000000"/>
      </a:dk1>
      <a:lt1>
        <a:sysClr val="window" lastClr="FFFFFF"/>
      </a:lt1>
      <a:dk2>
        <a:srgbClr val="3F3F3F"/>
      </a:dk2>
      <a:lt2>
        <a:srgbClr val="A5A5A5"/>
      </a:lt2>
      <a:accent1>
        <a:srgbClr val="646464"/>
      </a:accent1>
      <a:accent2>
        <a:srgbClr val="A5A5A5"/>
      </a:accent2>
      <a:accent3>
        <a:srgbClr val="646464"/>
      </a:accent3>
      <a:accent4>
        <a:srgbClr val="A5A5A5"/>
      </a:accent4>
      <a:accent5>
        <a:srgbClr val="E7EA3B"/>
      </a:accent5>
      <a:accent6>
        <a:srgbClr val="646464"/>
      </a:accent6>
      <a:hlink>
        <a:srgbClr val="9454C3"/>
      </a:hlink>
      <a:folHlink>
        <a:srgbClr val="3EBBF0"/>
      </a:folHlink>
    </a:clrScheme>
    <a:fontScheme name="自定义 4">
      <a:majorFont>
        <a:latin typeface="字魂59号-创粗黑"/>
        <a:ea typeface="字魂59号-创粗黑"/>
        <a:cs typeface="Arial"/>
      </a:majorFont>
      <a:minorFont>
        <a:latin typeface="字魂59号-创粗黑"/>
        <a:ea typeface="字魂59号-创粗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20796</TotalTime>
  <Words>466</Words>
  <Application>Microsoft Office PowerPoint</Application>
  <PresentationFormat>사용자 지정</PresentationFormat>
  <Paragraphs>58</Paragraphs>
  <Slides>9</Slides>
  <Notes>9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나눔고딕</vt:lpstr>
      <vt:lpstr>나눔고딕</vt:lpstr>
      <vt:lpstr>字魂59号-创粗黑</vt:lpstr>
      <vt:lpstr>Arial</vt:lpstr>
      <vt:lpstr>Rockwell</vt:lpstr>
      <vt:lpstr>千图网海量PPT模板www.58pic.com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시훈 이</cp:lastModifiedBy>
  <cp:revision>10741</cp:revision>
  <cp:lastPrinted>1601-01-01T00:00:00Z</cp:lastPrinted>
  <dcterms:created xsi:type="dcterms:W3CDTF">2015-07-08T08:22:29Z</dcterms:created>
  <dcterms:modified xsi:type="dcterms:W3CDTF">2024-08-02T03:47:16Z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